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layfair Displ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13" Type="http://schemas.openxmlformats.org/officeDocument/2006/relationships/font" Target="fonts/PlayfairDisplay-italic.fntdata"/><Relationship Id="rId12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PlayfairDispl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05390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05390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053904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053904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053904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053904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221b8c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221b8c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44700" y="761830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BOOX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44700" y="2043825"/>
            <a:ext cx="31494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</a:t>
            </a:r>
            <a:r>
              <a:rPr lang="en"/>
              <a:t>heel Jooma, Charlotte Owen, Abele Ams</a:t>
            </a:r>
            <a:r>
              <a:rPr lang="en"/>
              <a:t>alu, Jonny Martinez, Camille Pascua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17450"/>
            <a:ext cx="8832300" cy="3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that allows users to search for </a:t>
            </a:r>
            <a:r>
              <a:rPr lang="en"/>
              <a:t>non copyrighted</a:t>
            </a:r>
            <a:r>
              <a:rPr lang="en"/>
              <a:t> images in the Library of Congress or Pixabay through tags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Database - SQLite built into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Frontend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533750" y="3187675"/>
            <a:ext cx="37746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Server-side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Node.js to communicate with the server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464" y="3429174"/>
            <a:ext cx="1438725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251" y="1517900"/>
            <a:ext cx="1200651" cy="11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350" y="1517900"/>
            <a:ext cx="15049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 and Model Website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88" y="965950"/>
            <a:ext cx="5245572" cy="393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2684" l="4343" r="25149" t="31572"/>
          <a:stretch/>
        </p:blipFill>
        <p:spPr>
          <a:xfrm>
            <a:off x="5788750" y="1365650"/>
            <a:ext cx="3227629" cy="279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Stories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075" y="1017450"/>
            <a:ext cx="6809059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Challenges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with the group as a whole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managers and Scrum Master as priority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Discord ONLY for group calling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Seperate Databases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will create their own database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into one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